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28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52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309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99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58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03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68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952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64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99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231EA-57F3-4014-B2AB-44BBF77B5410}" type="datetimeFigureOut">
              <a:rPr lang="en-MY" smtClean="0"/>
              <a:t>5/3/2024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F3FD627-06A0-40D6-8163-56DFA09C9EC2}" type="slidenum">
              <a:rPr lang="en-MY" smtClean="0"/>
              <a:t>‹#›</a:t>
            </a:fld>
            <a:endParaRPr lang="en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46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file:///C:\Users\Lenovo\Downloads\SST-02-Jan24-Mar24-00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0C2C8-FFFF-305C-E41D-EF727D4F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Accounting</a:t>
            </a:r>
            <a:endParaRPr lang="en-MY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7129AB4-3754-408F-7B28-B7664709C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19" y="2016125"/>
            <a:ext cx="2813081" cy="3642839"/>
          </a:xfrm>
        </p:spPr>
      </p:pic>
    </p:spTree>
    <p:extLst>
      <p:ext uri="{BB962C8B-B14F-4D97-AF65-F5344CB8AC3E}">
        <p14:creationId xmlns:p14="http://schemas.microsoft.com/office/powerpoint/2010/main" val="418386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DF4D71-E87C-835F-97B8-B04F0EFD4A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359325"/>
              </p:ext>
            </p:extLst>
          </p:nvPr>
        </p:nvGraphicFramePr>
        <p:xfrm>
          <a:off x="1764097" y="119526"/>
          <a:ext cx="9200631" cy="5881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932">
                  <a:extLst>
                    <a:ext uri="{9D8B030D-6E8A-4147-A177-3AD203B41FA5}">
                      <a16:colId xmlns:a16="http://schemas.microsoft.com/office/drawing/2014/main" val="2912236085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2519325064"/>
                    </a:ext>
                  </a:extLst>
                </a:gridCol>
                <a:gridCol w="825683">
                  <a:extLst>
                    <a:ext uri="{9D8B030D-6E8A-4147-A177-3AD203B41FA5}">
                      <a16:colId xmlns:a16="http://schemas.microsoft.com/office/drawing/2014/main" val="581766551"/>
                    </a:ext>
                  </a:extLst>
                </a:gridCol>
                <a:gridCol w="1543048">
                  <a:extLst>
                    <a:ext uri="{9D8B030D-6E8A-4147-A177-3AD203B41FA5}">
                      <a16:colId xmlns:a16="http://schemas.microsoft.com/office/drawing/2014/main" val="1308930639"/>
                    </a:ext>
                  </a:extLst>
                </a:gridCol>
                <a:gridCol w="990207">
                  <a:extLst>
                    <a:ext uri="{9D8B030D-6E8A-4147-A177-3AD203B41FA5}">
                      <a16:colId xmlns:a16="http://schemas.microsoft.com/office/drawing/2014/main" val="1965314894"/>
                    </a:ext>
                  </a:extLst>
                </a:gridCol>
                <a:gridCol w="1363528">
                  <a:extLst>
                    <a:ext uri="{9D8B030D-6E8A-4147-A177-3AD203B41FA5}">
                      <a16:colId xmlns:a16="http://schemas.microsoft.com/office/drawing/2014/main" val="1365490144"/>
                    </a:ext>
                  </a:extLst>
                </a:gridCol>
                <a:gridCol w="1243542">
                  <a:extLst>
                    <a:ext uri="{9D8B030D-6E8A-4147-A177-3AD203B41FA5}">
                      <a16:colId xmlns:a16="http://schemas.microsoft.com/office/drawing/2014/main" val="22697753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MY" sz="16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b"/>
                      <a:r>
                        <a:rPr lang="en-MY" sz="16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b"/>
                      <a:r>
                        <a:rPr lang="en-MY" sz="1600" u="none" strike="noStrike" dirty="0">
                          <a:effectLst/>
                        </a:rPr>
                        <a:t> </a:t>
                      </a:r>
                      <a:endParaRPr lang="en-M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600" u="none" strike="noStrike" dirty="0">
                        <a:effectLst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u="none" strike="noStrike" dirty="0">
                          <a:effectLst/>
                        </a:rPr>
                        <a:t>A  Accounting</a:t>
                      </a:r>
                    </a:p>
                    <a:p>
                      <a:pPr algn="l" fontAlgn="b"/>
                      <a:endParaRPr lang="en-M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MY" sz="1600" u="none" strike="noStrike" dirty="0">
                          <a:effectLst/>
                        </a:rPr>
                        <a:t> S  Accounting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u="none" strike="noStrike" dirty="0">
                          <a:effectLst/>
                        </a:rPr>
                        <a:t> Total  Accounting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0712"/>
                  </a:ext>
                </a:extLst>
              </a:tr>
              <a:tr h="226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700" b="0" u="none" strike="noStrike" dirty="0">
                          <a:effectLst/>
                        </a:rPr>
                        <a:t> </a:t>
                      </a:r>
                      <a:r>
                        <a:rPr lang="en-MY" sz="1100" b="0" u="none" strike="noStrike" dirty="0">
                          <a:effectLst/>
                        </a:rPr>
                        <a:t>Accounting Module</a:t>
                      </a:r>
                    </a:p>
                    <a:p>
                      <a:pPr algn="l" fontAlgn="b"/>
                      <a:endParaRPr lang="en-MY" sz="7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rowSpan="11" gridSpan="2">
                  <a:txBody>
                    <a:bodyPr/>
                    <a:lstStyle/>
                    <a:p>
                      <a:pPr algn="l" fontAlgn="b"/>
                      <a:endParaRPr lang="en-MY" sz="70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rowSpan="11"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11" gridSpan="2">
                  <a:txBody>
                    <a:bodyPr/>
                    <a:lstStyle/>
                    <a:p>
                      <a:pPr algn="ctr" fontAlgn="ctr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0" marR="0" marT="0" marB="0" anchor="ctr"/>
                </a:tc>
                <a:tc rowSpan="11"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11" gridSpan="2">
                  <a:txBody>
                    <a:bodyPr/>
                    <a:lstStyle/>
                    <a:p>
                      <a:pPr algn="ctr" fontAlgn="b"/>
                      <a:endParaRPr lang="en-MY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rowSpan="11" hMerge="1">
                  <a:txBody>
                    <a:bodyPr/>
                    <a:lstStyle/>
                    <a:p>
                      <a:pPr algn="ctr" fontAlgn="b"/>
                      <a:endParaRPr lang="en-MY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45042155"/>
                  </a:ext>
                </a:extLst>
              </a:tr>
              <a:tr h="226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Quotation, Invoice, CN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430321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SST Module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905542"/>
                  </a:ext>
                </a:extLst>
              </a:tr>
              <a:tr h="226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Multi-Currency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791823"/>
                  </a:ext>
                </a:extLst>
              </a:tr>
              <a:tr h="226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Track Inventory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337749"/>
                  </a:ext>
                </a:extLst>
              </a:tr>
              <a:tr h="226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Track Product Variant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670871"/>
                  </a:ext>
                </a:extLst>
              </a:tr>
              <a:tr h="2262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Product Profit Margin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139646"/>
                  </a:ext>
                </a:extLst>
              </a:tr>
              <a:tr h="16815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Build in report designer for desired printing format </a:t>
                      </a:r>
                      <a:r>
                        <a:rPr lang="en-MY" sz="1100" b="0" u="none" strike="noStrike" dirty="0" err="1">
                          <a:effectLst/>
                        </a:rPr>
                        <a:t>eg</a:t>
                      </a:r>
                      <a:r>
                        <a:rPr lang="en-MY" sz="1100" b="0" u="none" strike="noStrike" dirty="0">
                          <a:effectLst/>
                        </a:rPr>
                        <a:t> PO, Invoice &amp; etc</a:t>
                      </a:r>
                    </a:p>
                    <a:p>
                      <a:pPr algn="l" fontAlgn="b"/>
                      <a:endParaRPr lang="en-MY" sz="11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46"/>
                  </a:ext>
                </a:extLst>
              </a:tr>
              <a:tr h="4524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u="none" strike="noStrike" dirty="0">
                          <a:effectLst/>
                        </a:rPr>
                        <a:t>Multi Payment</a:t>
                      </a:r>
                    </a:p>
                    <a:p>
                      <a:pPr algn="l" fontAlgn="b"/>
                      <a:endParaRPr lang="en-MY" sz="7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738576"/>
                  </a:ext>
                </a:extLst>
              </a:tr>
              <a:tr h="1879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Paperless invoice ,Quotation Receipt  (</a:t>
                      </a:r>
                      <a:r>
                        <a:rPr lang="en-US" sz="1100" b="0" u="none" strike="noStrike" dirty="0" err="1">
                          <a:effectLst/>
                        </a:rPr>
                        <a:t>Whatsapp</a:t>
                      </a:r>
                      <a:r>
                        <a:rPr lang="en-US" sz="1100" b="0" u="none" strike="noStrike" dirty="0">
                          <a:effectLst/>
                        </a:rPr>
                        <a:t>) </a:t>
                      </a:r>
                      <a:endParaRPr lang="en-MY" sz="1100" b="0" u="none" strike="noStrike" dirty="0">
                        <a:effectLst/>
                      </a:endParaRPr>
                    </a:p>
                    <a:p>
                      <a:pPr algn="l" fontAlgn="b"/>
                      <a:endParaRPr lang="en-MY" sz="7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379157"/>
                  </a:ext>
                </a:extLst>
              </a:tr>
              <a:tr h="1175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100" b="0" u="none" strike="noStrike" dirty="0">
                          <a:effectLst/>
                        </a:rPr>
                        <a:t>Pivot /Chart BI analysis </a:t>
                      </a:r>
                    </a:p>
                    <a:p>
                      <a:pPr algn="l" fontAlgn="b"/>
                      <a:endParaRPr lang="en-MY" sz="700" b="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364344"/>
                  </a:ext>
                </a:extLst>
              </a:tr>
              <a:tr h="385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</a:rPr>
                        <a:t>User</a:t>
                      </a:r>
                      <a:endParaRPr lang="en-MY" sz="1200" u="sng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200" u="none" strike="noStrike" dirty="0">
                          <a:effectLst/>
                        </a:rPr>
                        <a:t> RM 10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200" u="none" strike="noStrike" dirty="0">
                          <a:effectLst/>
                        </a:rPr>
                        <a:t>RM 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RM 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164389"/>
                  </a:ext>
                </a:extLst>
              </a:tr>
              <a:tr h="385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sng" strike="noStrike" dirty="0">
                          <a:effectLst/>
                        </a:rPr>
                        <a:t>RENEWAL</a:t>
                      </a:r>
                      <a:endParaRPr lang="en-MY" sz="1200" u="sng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</a:rPr>
                        <a:t>500</a:t>
                      </a:r>
                      <a:endParaRPr lang="en-MY" sz="1200" u="none" strike="noStrike" dirty="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87477"/>
                  </a:ext>
                </a:extLst>
              </a:tr>
              <a:tr h="660725">
                <a:tc>
                  <a:txBody>
                    <a:bodyPr/>
                    <a:lstStyle/>
                    <a:p>
                      <a:pPr lvl="0" algn="ctr" fontAlgn="b"/>
                      <a:endParaRPr lang="en-MY" sz="1200" u="sng" strike="noStrike" dirty="0">
                        <a:effectLst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140/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mth</a:t>
                      </a:r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lvl="0" algn="ctr" fontAlgn="b"/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235O</a:t>
                      </a:r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lvl="0" algn="ctr" fontAlgn="b"/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109 /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mth</a:t>
                      </a:r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1790</a:t>
                      </a:r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250 /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mth</a:t>
                      </a:r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 2000+40</a:t>
                      </a:r>
                      <a:endParaRPr lang="en-MY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738382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17B213B0-1414-95CB-06DB-629AA6E31BF3}"/>
              </a:ext>
            </a:extLst>
          </p:cNvPr>
          <p:cNvSpPr/>
          <p:nvPr/>
        </p:nvSpPr>
        <p:spPr>
          <a:xfrm>
            <a:off x="4402003" y="893896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6FD058-AE51-BAD1-2669-A7A7608DE498}"/>
              </a:ext>
            </a:extLst>
          </p:cNvPr>
          <p:cNvSpPr/>
          <p:nvPr/>
        </p:nvSpPr>
        <p:spPr>
          <a:xfrm>
            <a:off x="4402003" y="1180859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E759C0-BF7E-AA95-7AB2-7672F4238E36}"/>
              </a:ext>
            </a:extLst>
          </p:cNvPr>
          <p:cNvSpPr/>
          <p:nvPr/>
        </p:nvSpPr>
        <p:spPr>
          <a:xfrm>
            <a:off x="4402003" y="1505255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E6BE87-D5CB-B640-6A2D-BB5888680798}"/>
              </a:ext>
            </a:extLst>
          </p:cNvPr>
          <p:cNvSpPr/>
          <p:nvPr/>
        </p:nvSpPr>
        <p:spPr>
          <a:xfrm>
            <a:off x="4402003" y="1783992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259065-9BDE-4B77-93BB-CB6348F91355}"/>
              </a:ext>
            </a:extLst>
          </p:cNvPr>
          <p:cNvSpPr/>
          <p:nvPr/>
        </p:nvSpPr>
        <p:spPr>
          <a:xfrm>
            <a:off x="4408353" y="2142573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8A3E06-E45E-6B94-AFFA-5E16DEB7F974}"/>
              </a:ext>
            </a:extLst>
          </p:cNvPr>
          <p:cNvSpPr/>
          <p:nvPr/>
        </p:nvSpPr>
        <p:spPr>
          <a:xfrm>
            <a:off x="4395653" y="2478525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F2B7C0-96DF-83EE-6A0A-23F8BDE2D983}"/>
              </a:ext>
            </a:extLst>
          </p:cNvPr>
          <p:cNvSpPr/>
          <p:nvPr/>
        </p:nvSpPr>
        <p:spPr>
          <a:xfrm>
            <a:off x="4395653" y="2858849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9DCC6-48F8-98D9-53ED-B53A305B9224}"/>
              </a:ext>
            </a:extLst>
          </p:cNvPr>
          <p:cNvSpPr/>
          <p:nvPr/>
        </p:nvSpPr>
        <p:spPr>
          <a:xfrm>
            <a:off x="4389303" y="3184572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94524B-103F-9D5B-B681-C6072ED1EEC6}"/>
              </a:ext>
            </a:extLst>
          </p:cNvPr>
          <p:cNvSpPr/>
          <p:nvPr/>
        </p:nvSpPr>
        <p:spPr>
          <a:xfrm>
            <a:off x="4382953" y="3665755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DDCDBD-B391-4171-6840-CD3401456D4A}"/>
              </a:ext>
            </a:extLst>
          </p:cNvPr>
          <p:cNvSpPr/>
          <p:nvPr/>
        </p:nvSpPr>
        <p:spPr>
          <a:xfrm>
            <a:off x="4382953" y="4011216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27934F-630A-C53F-2C4A-D58C2A3DF95D}"/>
              </a:ext>
            </a:extLst>
          </p:cNvPr>
          <p:cNvSpPr/>
          <p:nvPr/>
        </p:nvSpPr>
        <p:spPr>
          <a:xfrm>
            <a:off x="4370253" y="4342242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238D979-F5D0-DB6E-1A2D-BCD1F9E27E00}"/>
              </a:ext>
            </a:extLst>
          </p:cNvPr>
          <p:cNvSpPr/>
          <p:nvPr/>
        </p:nvSpPr>
        <p:spPr>
          <a:xfrm>
            <a:off x="7052084" y="905538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6FD7A67-5784-3701-B846-347563F1FBD1}"/>
              </a:ext>
            </a:extLst>
          </p:cNvPr>
          <p:cNvSpPr/>
          <p:nvPr/>
        </p:nvSpPr>
        <p:spPr>
          <a:xfrm>
            <a:off x="7058434" y="1104506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4C84C3-F469-DDC3-03CD-9FB1DE1139C3}"/>
              </a:ext>
            </a:extLst>
          </p:cNvPr>
          <p:cNvSpPr/>
          <p:nvPr/>
        </p:nvSpPr>
        <p:spPr>
          <a:xfrm>
            <a:off x="7056316" y="1337342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FD724E6-C8A4-B2FA-642A-7069F1248BD4}"/>
              </a:ext>
            </a:extLst>
          </p:cNvPr>
          <p:cNvSpPr/>
          <p:nvPr/>
        </p:nvSpPr>
        <p:spPr>
          <a:xfrm>
            <a:off x="7058429" y="1583119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603DB43-8232-064E-95A8-71BAC0496C35}"/>
              </a:ext>
            </a:extLst>
          </p:cNvPr>
          <p:cNvSpPr/>
          <p:nvPr/>
        </p:nvSpPr>
        <p:spPr>
          <a:xfrm>
            <a:off x="7062663" y="1883340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3CD540-0B3A-F1B5-8B0C-E2E1592BD0B9}"/>
              </a:ext>
            </a:extLst>
          </p:cNvPr>
          <p:cNvSpPr/>
          <p:nvPr/>
        </p:nvSpPr>
        <p:spPr>
          <a:xfrm>
            <a:off x="7054199" y="2162562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5FAB57A-1E1F-5E7E-E25F-D8C7221CAEC2}"/>
              </a:ext>
            </a:extLst>
          </p:cNvPr>
          <p:cNvSpPr/>
          <p:nvPr/>
        </p:nvSpPr>
        <p:spPr>
          <a:xfrm>
            <a:off x="7028313" y="2461666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4B409E6-D876-DE0F-2518-F3CA97F68A67}"/>
              </a:ext>
            </a:extLst>
          </p:cNvPr>
          <p:cNvSpPr/>
          <p:nvPr/>
        </p:nvSpPr>
        <p:spPr>
          <a:xfrm>
            <a:off x="7019845" y="3100657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032120-CD36-FBB0-6EA3-A4EF39C3678C}"/>
              </a:ext>
            </a:extLst>
          </p:cNvPr>
          <p:cNvSpPr/>
          <p:nvPr/>
        </p:nvSpPr>
        <p:spPr>
          <a:xfrm>
            <a:off x="7037265" y="3681873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D366AE7-09E0-96AC-77A1-86C2A5650F52}"/>
              </a:ext>
            </a:extLst>
          </p:cNvPr>
          <p:cNvSpPr/>
          <p:nvPr/>
        </p:nvSpPr>
        <p:spPr>
          <a:xfrm>
            <a:off x="7028798" y="3999337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90B734F-C1A0-49DB-3098-C6B431F5BDA6}"/>
              </a:ext>
            </a:extLst>
          </p:cNvPr>
          <p:cNvSpPr/>
          <p:nvPr/>
        </p:nvSpPr>
        <p:spPr>
          <a:xfrm>
            <a:off x="7024566" y="4295281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6E71CB1E-9F47-10D5-1801-560C2E4DBE51}"/>
              </a:ext>
            </a:extLst>
          </p:cNvPr>
          <p:cNvSpPr/>
          <p:nvPr/>
        </p:nvSpPr>
        <p:spPr>
          <a:xfrm>
            <a:off x="9623822" y="933055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9146DA6-F4D7-7A2E-6A7F-4FF68AD0FD01}"/>
              </a:ext>
            </a:extLst>
          </p:cNvPr>
          <p:cNvSpPr/>
          <p:nvPr/>
        </p:nvSpPr>
        <p:spPr>
          <a:xfrm>
            <a:off x="9630172" y="1132023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D0B86F6-D66C-5F7F-8DFF-FBBADECBBFDB}"/>
              </a:ext>
            </a:extLst>
          </p:cNvPr>
          <p:cNvSpPr/>
          <p:nvPr/>
        </p:nvSpPr>
        <p:spPr>
          <a:xfrm>
            <a:off x="9628054" y="1364859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1ED3738-85AF-3A6A-1E0D-81DBE13CEE1D}"/>
              </a:ext>
            </a:extLst>
          </p:cNvPr>
          <p:cNvSpPr/>
          <p:nvPr/>
        </p:nvSpPr>
        <p:spPr>
          <a:xfrm>
            <a:off x="9630167" y="1619345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3C43EFF-F86C-4220-FAB4-F9124A844E30}"/>
              </a:ext>
            </a:extLst>
          </p:cNvPr>
          <p:cNvSpPr/>
          <p:nvPr/>
        </p:nvSpPr>
        <p:spPr>
          <a:xfrm>
            <a:off x="9634401" y="1963110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DE83E48-4E9E-7F5D-72F3-8B8305339349}"/>
              </a:ext>
            </a:extLst>
          </p:cNvPr>
          <p:cNvSpPr/>
          <p:nvPr/>
        </p:nvSpPr>
        <p:spPr>
          <a:xfrm>
            <a:off x="9625937" y="2259750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D808841-5D7E-679B-CCA5-F79EF484795A}"/>
              </a:ext>
            </a:extLst>
          </p:cNvPr>
          <p:cNvSpPr/>
          <p:nvPr/>
        </p:nvSpPr>
        <p:spPr>
          <a:xfrm>
            <a:off x="9617469" y="2645947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D49A204-05C6-FB20-4DD4-6F9FEEC90199}"/>
              </a:ext>
            </a:extLst>
          </p:cNvPr>
          <p:cNvSpPr/>
          <p:nvPr/>
        </p:nvSpPr>
        <p:spPr>
          <a:xfrm>
            <a:off x="9609001" y="3119473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8712FD6-430B-8C4E-3217-272346E3749E}"/>
              </a:ext>
            </a:extLst>
          </p:cNvPr>
          <p:cNvSpPr/>
          <p:nvPr/>
        </p:nvSpPr>
        <p:spPr>
          <a:xfrm>
            <a:off x="9609003" y="3683264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EAFC709-E26F-66B1-B42F-10E03CD61E4F}"/>
              </a:ext>
            </a:extLst>
          </p:cNvPr>
          <p:cNvSpPr/>
          <p:nvPr/>
        </p:nvSpPr>
        <p:spPr>
          <a:xfrm>
            <a:off x="9600536" y="3974599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1D8A543-6C4E-352D-2AA8-9C771432BC21}"/>
              </a:ext>
            </a:extLst>
          </p:cNvPr>
          <p:cNvSpPr/>
          <p:nvPr/>
        </p:nvSpPr>
        <p:spPr>
          <a:xfrm>
            <a:off x="9596304" y="4261842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54C75AC-8035-1EB8-658C-3BCFBD1D3539}"/>
              </a:ext>
            </a:extLst>
          </p:cNvPr>
          <p:cNvSpPr/>
          <p:nvPr/>
        </p:nvSpPr>
        <p:spPr>
          <a:xfrm>
            <a:off x="7032666" y="2814366"/>
            <a:ext cx="127000" cy="1397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3861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905EC-2CF8-22D8-6BD5-4C07828A8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</a:t>
            </a:r>
            <a:endParaRPr lang="en-MY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535DEAE-57CE-2DF5-63E8-6FECA72CE2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1209" y="2016125"/>
            <a:ext cx="9263907" cy="3449638"/>
          </a:xfrm>
        </p:spPr>
      </p:pic>
    </p:spTree>
    <p:extLst>
      <p:ext uri="{BB962C8B-B14F-4D97-AF65-F5344CB8AC3E}">
        <p14:creationId xmlns:p14="http://schemas.microsoft.com/office/powerpoint/2010/main" val="289608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2343C-DCD5-F6EE-D3EE-4414CE21D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&amp; loss</a:t>
            </a:r>
            <a:endParaRPr lang="en-MY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76AECC-C1FB-C3E7-F8A0-7B1124071B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6862" y="2016125"/>
            <a:ext cx="9725356" cy="3922662"/>
          </a:xfrm>
        </p:spPr>
      </p:pic>
    </p:spTree>
    <p:extLst>
      <p:ext uri="{BB962C8B-B14F-4D97-AF65-F5344CB8AC3E}">
        <p14:creationId xmlns:p14="http://schemas.microsoft.com/office/powerpoint/2010/main" val="229317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6062-D62A-0D0D-02BC-3C58DC24D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en-MY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2C5FB6-1B0A-596F-6A5D-12E3B1A65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561" y="2016125"/>
            <a:ext cx="9305202" cy="3449638"/>
          </a:xfrm>
        </p:spPr>
      </p:pic>
    </p:spTree>
    <p:extLst>
      <p:ext uri="{BB962C8B-B14F-4D97-AF65-F5344CB8AC3E}">
        <p14:creationId xmlns:p14="http://schemas.microsoft.com/office/powerpoint/2010/main" val="315703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03321-B50B-9871-D417-BEA12BC5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Sst</a:t>
            </a:r>
            <a:r>
              <a:rPr lang="en-US" dirty="0"/>
              <a:t> listing</a:t>
            </a:r>
            <a:endParaRPr lang="en-MY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FFFA4E-7CBB-0283-0111-AEE12864C7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1563" y="2016125"/>
            <a:ext cx="8063199" cy="3449638"/>
          </a:xfrm>
        </p:spPr>
      </p:pic>
    </p:spTree>
    <p:extLst>
      <p:ext uri="{BB962C8B-B14F-4D97-AF65-F5344CB8AC3E}">
        <p14:creationId xmlns:p14="http://schemas.microsoft.com/office/powerpoint/2010/main" val="117390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1C91B-CCA0-D544-F8A2-98B29523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Sst</a:t>
            </a:r>
            <a:r>
              <a:rPr lang="en-US" dirty="0"/>
              <a:t> 02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AC15C-AEBA-CCE3-B6FE-A2FF49960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MY" dirty="0"/>
          </a:p>
        </p:txBody>
      </p:sp>
      <p:pic>
        <p:nvPicPr>
          <p:cNvPr id="5" name="Picture 4">
            <a:hlinkClick r:id="rId2" action="ppaction://hlinkfile"/>
            <a:extLst>
              <a:ext uri="{FF2B5EF4-FFF2-40B4-BE49-F238E27FC236}">
                <a16:creationId xmlns:a16="http://schemas.microsoft.com/office/drawing/2014/main" id="{1453EBAA-9193-1C4E-3870-9D406ACCC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907" y="1836910"/>
            <a:ext cx="5132108" cy="412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82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22CF-2AA6-F609-E322-EDE17513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reporting /dashboard</a:t>
            </a:r>
            <a:endParaRPr lang="en-MY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9B37522-643E-425E-1A11-540B0A721F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9893" y="2016125"/>
            <a:ext cx="9066538" cy="3449638"/>
          </a:xfrm>
        </p:spPr>
      </p:pic>
    </p:spTree>
    <p:extLst>
      <p:ext uri="{BB962C8B-B14F-4D97-AF65-F5344CB8AC3E}">
        <p14:creationId xmlns:p14="http://schemas.microsoft.com/office/powerpoint/2010/main" val="32831933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800</TotalTime>
  <Words>134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Gallery</vt:lpstr>
      <vt:lpstr>Total Accounting</vt:lpstr>
      <vt:lpstr>PowerPoint Presentation</vt:lpstr>
      <vt:lpstr>Balance sheet</vt:lpstr>
      <vt:lpstr>Profit &amp; loss</vt:lpstr>
      <vt:lpstr>Executive summary</vt:lpstr>
      <vt:lpstr>Sst listing</vt:lpstr>
      <vt:lpstr>Sst 02</vt:lpstr>
      <vt:lpstr>Analysis reporting /dashboard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</dc:title>
  <dc:creator>deran choong</dc:creator>
  <cp:lastModifiedBy>deran choong</cp:lastModifiedBy>
  <cp:revision>7</cp:revision>
  <cp:lastPrinted>2024-03-05T09:53:41Z</cp:lastPrinted>
  <dcterms:created xsi:type="dcterms:W3CDTF">2023-12-05T04:55:29Z</dcterms:created>
  <dcterms:modified xsi:type="dcterms:W3CDTF">2024-03-05T10:35:09Z</dcterms:modified>
</cp:coreProperties>
</file>